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76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183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72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422" r:id="rId3"/>
    <p:sldId id="303" r:id="rId4"/>
    <p:sldId id="302" r:id="rId5"/>
    <p:sldId id="301" r:id="rId6"/>
    <p:sldId id="300" r:id="rId7"/>
    <p:sldId id="299" r:id="rId8"/>
    <p:sldId id="298" r:id="rId9"/>
    <p:sldId id="297" r:id="rId10"/>
    <p:sldId id="296" r:id="rId11"/>
    <p:sldId id="295" r:id="rId12"/>
    <p:sldId id="294" r:id="rId13"/>
    <p:sldId id="293" r:id="rId14"/>
    <p:sldId id="292" r:id="rId15"/>
    <p:sldId id="291" r:id="rId16"/>
    <p:sldId id="289" r:id="rId17"/>
    <p:sldId id="290" r:id="rId18"/>
    <p:sldId id="288" r:id="rId19"/>
    <p:sldId id="287" r:id="rId20"/>
    <p:sldId id="285" r:id="rId21"/>
    <p:sldId id="286" r:id="rId22"/>
    <p:sldId id="283" r:id="rId23"/>
    <p:sldId id="284" r:id="rId24"/>
    <p:sldId id="282" r:id="rId25"/>
    <p:sldId id="281" r:id="rId26"/>
    <p:sldId id="280" r:id="rId27"/>
    <p:sldId id="279" r:id="rId28"/>
    <p:sldId id="278" r:id="rId29"/>
    <p:sldId id="277" r:id="rId30"/>
    <p:sldId id="276" r:id="rId31"/>
    <p:sldId id="275" r:id="rId32"/>
    <p:sldId id="274" r:id="rId33"/>
    <p:sldId id="272" r:id="rId34"/>
    <p:sldId id="273" r:id="rId35"/>
    <p:sldId id="271" r:id="rId36"/>
    <p:sldId id="270" r:id="rId37"/>
    <p:sldId id="269" r:id="rId38"/>
    <p:sldId id="268" r:id="rId39"/>
    <p:sldId id="267" r:id="rId40"/>
    <p:sldId id="266" r:id="rId41"/>
    <p:sldId id="265" r:id="rId42"/>
    <p:sldId id="264" r:id="rId43"/>
    <p:sldId id="261" r:id="rId44"/>
    <p:sldId id="263" r:id="rId45"/>
    <p:sldId id="262" r:id="rId46"/>
    <p:sldId id="256" r:id="rId47"/>
    <p:sldId id="257" r:id="rId48"/>
    <p:sldId id="260" r:id="rId49"/>
    <p:sldId id="259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7" r:id="rId62"/>
    <p:sldId id="316" r:id="rId63"/>
    <p:sldId id="315" r:id="rId64"/>
    <p:sldId id="318" r:id="rId65"/>
    <p:sldId id="319" r:id="rId66"/>
    <p:sldId id="320" r:id="rId67"/>
    <p:sldId id="322" r:id="rId68"/>
    <p:sldId id="323" r:id="rId69"/>
    <p:sldId id="361" r:id="rId70"/>
    <p:sldId id="324" r:id="rId71"/>
    <p:sldId id="326" r:id="rId72"/>
    <p:sldId id="325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43" r:id="rId81"/>
    <p:sldId id="336" r:id="rId82"/>
    <p:sldId id="337" r:id="rId83"/>
    <p:sldId id="339" r:id="rId84"/>
    <p:sldId id="338" r:id="rId85"/>
    <p:sldId id="340" r:id="rId86"/>
    <p:sldId id="341" r:id="rId87"/>
    <p:sldId id="342" r:id="rId88"/>
    <p:sldId id="327" r:id="rId89"/>
    <p:sldId id="344" r:id="rId90"/>
    <p:sldId id="328" r:id="rId91"/>
    <p:sldId id="345" r:id="rId92"/>
    <p:sldId id="346" r:id="rId93"/>
    <p:sldId id="349" r:id="rId94"/>
    <p:sldId id="321" r:id="rId95"/>
    <p:sldId id="351" r:id="rId96"/>
    <p:sldId id="347" r:id="rId97"/>
    <p:sldId id="348" r:id="rId98"/>
    <p:sldId id="350" r:id="rId99"/>
    <p:sldId id="352" r:id="rId100"/>
    <p:sldId id="353" r:id="rId101"/>
    <p:sldId id="354" r:id="rId102"/>
    <p:sldId id="355" r:id="rId103"/>
    <p:sldId id="356" r:id="rId104"/>
    <p:sldId id="358" r:id="rId105"/>
    <p:sldId id="357" r:id="rId106"/>
    <p:sldId id="359" r:id="rId107"/>
    <p:sldId id="360" r:id="rId108"/>
    <p:sldId id="362" r:id="rId109"/>
    <p:sldId id="363" r:id="rId110"/>
    <p:sldId id="364" r:id="rId111"/>
    <p:sldId id="365" r:id="rId112"/>
    <p:sldId id="366" r:id="rId113"/>
    <p:sldId id="368" r:id="rId114"/>
    <p:sldId id="367" r:id="rId115"/>
    <p:sldId id="369" r:id="rId116"/>
    <p:sldId id="370" r:id="rId117"/>
    <p:sldId id="371" r:id="rId118"/>
    <p:sldId id="372" r:id="rId119"/>
    <p:sldId id="373" r:id="rId120"/>
    <p:sldId id="388" r:id="rId121"/>
    <p:sldId id="375" r:id="rId122"/>
    <p:sldId id="374" r:id="rId123"/>
    <p:sldId id="376" r:id="rId124"/>
    <p:sldId id="378" r:id="rId125"/>
    <p:sldId id="377" r:id="rId126"/>
    <p:sldId id="380" r:id="rId127"/>
    <p:sldId id="379" r:id="rId128"/>
    <p:sldId id="381" r:id="rId129"/>
    <p:sldId id="387" r:id="rId130"/>
    <p:sldId id="384" r:id="rId131"/>
    <p:sldId id="386" r:id="rId132"/>
    <p:sldId id="389" r:id="rId133"/>
    <p:sldId id="385" r:id="rId134"/>
    <p:sldId id="390" r:id="rId135"/>
    <p:sldId id="382" r:id="rId136"/>
    <p:sldId id="383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5" r:id="rId148"/>
    <p:sldId id="402" r:id="rId149"/>
    <p:sldId id="406" r:id="rId150"/>
    <p:sldId id="407" r:id="rId151"/>
    <p:sldId id="410" r:id="rId152"/>
    <p:sldId id="408" r:id="rId153"/>
    <p:sldId id="409" r:id="rId154"/>
    <p:sldId id="403" r:id="rId155"/>
    <p:sldId id="411" r:id="rId156"/>
    <p:sldId id="413" r:id="rId157"/>
    <p:sldId id="414" r:id="rId158"/>
    <p:sldId id="404" r:id="rId159"/>
    <p:sldId id="417" r:id="rId160"/>
    <p:sldId id="412" r:id="rId161"/>
    <p:sldId id="418" r:id="rId162"/>
    <p:sldId id="419" r:id="rId163"/>
    <p:sldId id="423" r:id="rId164"/>
    <p:sldId id="430" r:id="rId165"/>
    <p:sldId id="438" r:id="rId166"/>
    <p:sldId id="439" r:id="rId167"/>
    <p:sldId id="437" r:id="rId168"/>
    <p:sldId id="436" r:id="rId169"/>
    <p:sldId id="435" r:id="rId170"/>
    <p:sldId id="440" r:id="rId171"/>
    <p:sldId id="434" r:id="rId172"/>
    <p:sldId id="433" r:id="rId173"/>
    <p:sldId id="432" r:id="rId174"/>
    <p:sldId id="441" r:id="rId175"/>
    <p:sldId id="431" r:id="rId176"/>
    <p:sldId id="429" r:id="rId177"/>
    <p:sldId id="428" r:id="rId178"/>
    <p:sldId id="442" r:id="rId179"/>
    <p:sldId id="427" r:id="rId180"/>
    <p:sldId id="426" r:id="rId181"/>
    <p:sldId id="425" r:id="rId182"/>
    <p:sldId id="424" r:id="rId183"/>
    <p:sldId id="445" r:id="rId184"/>
    <p:sldId id="444" r:id="rId185"/>
    <p:sldId id="443" r:id="rId186"/>
    <p:sldId id="448" r:id="rId187"/>
    <p:sldId id="447" r:id="rId188"/>
    <p:sldId id="452" r:id="rId189"/>
    <p:sldId id="451" r:id="rId190"/>
    <p:sldId id="450" r:id="rId191"/>
    <p:sldId id="449" r:id="rId192"/>
    <p:sldId id="446" r:id="rId193"/>
    <p:sldId id="420" r:id="rId19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96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ableStyles" Target="tableStyles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presProps" Target="pres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3793F-ED98-4A1E-9645-CC5E71F7A894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6B82D-6B40-4C5F-A7CB-C7582A017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8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4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4" Type="http://schemas.openxmlformats.org/officeDocument/2006/relationships/image" Target="../media/image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1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4" Type="http://schemas.openxmlformats.org/officeDocument/2006/relationships/image" Target="../media/image1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4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Relationship Id="rId4" Type="http://schemas.openxmlformats.org/officeDocument/2006/relationships/image" Target="../media/image1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1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4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4" Type="http://schemas.openxmlformats.org/officeDocument/2006/relationships/image" Target="../media/image14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4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4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4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Relationship Id="rId4" Type="http://schemas.openxmlformats.org/officeDocument/2006/relationships/image" Target="../media/image14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4" Type="http://schemas.openxmlformats.org/officeDocument/2006/relationships/image" Target="../media/image14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4" Type="http://schemas.openxmlformats.org/officeDocument/2006/relationships/image" Target="../media/image14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4" Type="http://schemas.openxmlformats.org/officeDocument/2006/relationships/image" Target="../media/image1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4" Type="http://schemas.openxmlformats.org/officeDocument/2006/relationships/image" Target="../media/image14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4" Type="http://schemas.openxmlformats.org/officeDocument/2006/relationships/image" Target="../media/image14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4" Type="http://schemas.openxmlformats.org/officeDocument/2006/relationships/image" Target="../media/image1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4" Type="http://schemas.openxmlformats.org/officeDocument/2006/relationships/image" Target="../media/image14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4" Type="http://schemas.openxmlformats.org/officeDocument/2006/relationships/image" Target="../media/image14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4" Type="http://schemas.openxmlformats.org/officeDocument/2006/relationships/image" Target="../media/image14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4" Type="http://schemas.openxmlformats.org/officeDocument/2006/relationships/image" Target="../media/image14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4" Type="http://schemas.openxmlformats.org/officeDocument/2006/relationships/image" Target="../media/image14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4" Type="http://schemas.openxmlformats.org/officeDocument/2006/relationships/image" Target="../media/image14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4" Type="http://schemas.openxmlformats.org/officeDocument/2006/relationships/image" Target="../media/image1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5" Type="http://schemas.openxmlformats.org/officeDocument/2006/relationships/image" Target="../media/image14.png"/><Relationship Id="rId4" Type="http://schemas.openxmlformats.org/officeDocument/2006/relationships/image" Target="../media/image144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4" Type="http://schemas.openxmlformats.org/officeDocument/2006/relationships/image" Target="../media/image14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4" Type="http://schemas.openxmlformats.org/officeDocument/2006/relationships/image" Target="../media/image14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4" Type="http://schemas.openxmlformats.org/officeDocument/2006/relationships/image" Target="../media/image14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4" Type="http://schemas.openxmlformats.org/officeDocument/2006/relationships/image" Target="../media/image14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4" Type="http://schemas.openxmlformats.org/officeDocument/2006/relationships/image" Target="../media/image14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4" Type="http://schemas.openxmlformats.org/officeDocument/2006/relationships/image" Target="../media/image14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4" Type="http://schemas.openxmlformats.org/officeDocument/2006/relationships/image" Target="../media/image14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4" Type="http://schemas.openxmlformats.org/officeDocument/2006/relationships/image" Target="../media/image14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4" Type="http://schemas.openxmlformats.org/officeDocument/2006/relationships/image" Target="../media/image1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4" Type="http://schemas.openxmlformats.org/officeDocument/2006/relationships/image" Target="../media/image14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4" Type="http://schemas.openxmlformats.org/officeDocument/2006/relationships/image" Target="../media/image14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14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4" Type="http://schemas.openxmlformats.org/officeDocument/2006/relationships/image" Target="../media/image1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4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14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2.wav"/><Relationship Id="rId4" Type="http://schemas.openxmlformats.org/officeDocument/2006/relationships/image" Target="../media/image14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3.wav"/><Relationship Id="rId4" Type="http://schemas.openxmlformats.org/officeDocument/2006/relationships/image" Target="../media/image14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4.wav"/><Relationship Id="rId4" Type="http://schemas.openxmlformats.org/officeDocument/2006/relationships/image" Target="../media/image14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5.wav"/><Relationship Id="rId4" Type="http://schemas.openxmlformats.org/officeDocument/2006/relationships/image" Target="../media/image14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6.wav"/><Relationship Id="rId4" Type="http://schemas.openxmlformats.org/officeDocument/2006/relationships/image" Target="../media/image14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7.wav"/><Relationship Id="rId4" Type="http://schemas.openxmlformats.org/officeDocument/2006/relationships/image" Target="../media/image14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8.wav"/><Relationship Id="rId4" Type="http://schemas.openxmlformats.org/officeDocument/2006/relationships/image" Target="../media/image14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9.wav"/><Relationship Id="rId4" Type="http://schemas.openxmlformats.org/officeDocument/2006/relationships/image" Target="../media/image14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0.wav"/><Relationship Id="rId4" Type="http://schemas.openxmlformats.org/officeDocument/2006/relationships/image" Target="../media/image14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1.wav"/><Relationship Id="rId4" Type="http://schemas.openxmlformats.org/officeDocument/2006/relationships/image" Target="../media/image14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2.wav"/><Relationship Id="rId4" Type="http://schemas.openxmlformats.org/officeDocument/2006/relationships/image" Target="../media/image14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3.wav"/><Relationship Id="rId4" Type="http://schemas.openxmlformats.org/officeDocument/2006/relationships/image" Target="../media/image17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4.wav"/><Relationship Id="rId4" Type="http://schemas.openxmlformats.org/officeDocument/2006/relationships/image" Target="../media/image174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5.wav"/><Relationship Id="rId4" Type="http://schemas.openxmlformats.org/officeDocument/2006/relationships/image" Target="../media/image14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6.wav"/><Relationship Id="rId4" Type="http://schemas.openxmlformats.org/officeDocument/2006/relationships/image" Target="../media/image14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7.wav"/><Relationship Id="rId4" Type="http://schemas.openxmlformats.org/officeDocument/2006/relationships/image" Target="../media/image14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8.wav"/><Relationship Id="rId4" Type="http://schemas.openxmlformats.org/officeDocument/2006/relationships/image" Target="../media/image14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9.wav"/><Relationship Id="rId4" Type="http://schemas.openxmlformats.org/officeDocument/2006/relationships/image" Target="../media/image14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0.wav"/><Relationship Id="rId4" Type="http://schemas.openxmlformats.org/officeDocument/2006/relationships/image" Target="../media/image14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1.wav"/><Relationship Id="rId4" Type="http://schemas.openxmlformats.org/officeDocument/2006/relationships/image" Target="../media/image14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2.wav"/><Relationship Id="rId4" Type="http://schemas.openxmlformats.org/officeDocument/2006/relationships/image" Target="../media/image14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3.wav"/><Relationship Id="rId4" Type="http://schemas.openxmlformats.org/officeDocument/2006/relationships/image" Target="../media/image14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4.wav"/><Relationship Id="rId5" Type="http://schemas.openxmlformats.org/officeDocument/2006/relationships/image" Target="../media/image14.png"/><Relationship Id="rId4" Type="http://schemas.openxmlformats.org/officeDocument/2006/relationships/image" Target="../media/image185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5.wav"/><Relationship Id="rId4" Type="http://schemas.openxmlformats.org/officeDocument/2006/relationships/image" Target="../media/image14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6.wav"/><Relationship Id="rId4" Type="http://schemas.openxmlformats.org/officeDocument/2006/relationships/image" Target="../media/image14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7.wav"/><Relationship Id="rId5" Type="http://schemas.openxmlformats.org/officeDocument/2006/relationships/image" Target="../media/image14.png"/><Relationship Id="rId4" Type="http://schemas.openxmlformats.org/officeDocument/2006/relationships/image" Target="../media/image189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8.wav"/><Relationship Id="rId4" Type="http://schemas.openxmlformats.org/officeDocument/2006/relationships/image" Target="../media/image14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9.wav"/><Relationship Id="rId4" Type="http://schemas.openxmlformats.org/officeDocument/2006/relationships/image" Target="../media/image14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0.wav"/><Relationship Id="rId4" Type="http://schemas.openxmlformats.org/officeDocument/2006/relationships/image" Target="../media/image14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1.wav"/><Relationship Id="rId4" Type="http://schemas.openxmlformats.org/officeDocument/2006/relationships/image" Target="../media/image14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2.wav"/><Relationship Id="rId4" Type="http://schemas.openxmlformats.org/officeDocument/2006/relationships/image" Target="../media/image14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3.wav"/><Relationship Id="rId4" Type="http://schemas.openxmlformats.org/officeDocument/2006/relationships/image" Target="../media/image14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4.wav"/><Relationship Id="rId4" Type="http://schemas.openxmlformats.org/officeDocument/2006/relationships/image" Target="../media/image14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5.wav"/><Relationship Id="rId4" Type="http://schemas.openxmlformats.org/officeDocument/2006/relationships/image" Target="../media/image14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6.wav"/><Relationship Id="rId4" Type="http://schemas.openxmlformats.org/officeDocument/2006/relationships/image" Target="../media/image14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7.wav"/><Relationship Id="rId4" Type="http://schemas.openxmlformats.org/officeDocument/2006/relationships/image" Target="../media/image14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8.wav"/><Relationship Id="rId4" Type="http://schemas.openxmlformats.org/officeDocument/2006/relationships/image" Target="../media/image14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9.wav"/><Relationship Id="rId4" Type="http://schemas.openxmlformats.org/officeDocument/2006/relationships/image" Target="../media/image14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0.wav"/><Relationship Id="rId4" Type="http://schemas.openxmlformats.org/officeDocument/2006/relationships/image" Target="../media/image14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1.wav"/><Relationship Id="rId4" Type="http://schemas.openxmlformats.org/officeDocument/2006/relationships/image" Target="../media/image14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2.wav"/><Relationship Id="rId4" Type="http://schemas.openxmlformats.org/officeDocument/2006/relationships/image" Target="../media/image14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94.wav"/><Relationship Id="rId1" Type="http://schemas.openxmlformats.org/officeDocument/2006/relationships/audio" Target="../media/audio193.wav"/><Relationship Id="rId5" Type="http://schemas.openxmlformats.org/officeDocument/2006/relationships/image" Target="../media/image14.png"/><Relationship Id="rId4" Type="http://schemas.openxmlformats.org/officeDocument/2006/relationships/image" Target="../media/image2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228599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 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 ЛЬ</a:t>
            </a:r>
          </a:p>
        </p:txBody>
      </p:sp>
      <p:pic>
        <p:nvPicPr>
          <p:cNvPr id="6" name="~PP1739.WAV">
            <a:hlinkClick r:id="" action="ppaction://media"/>
          </p:cNvPr>
          <p:cNvPicPr>
            <a:picLocks noRot="1" noChangeAspect="1"/>
          </p:cNvPicPr>
          <p:nvPr>
            <a:wavAudioFile r:embed="rId1" name="~PP1739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~PP2966.WAV">
            <a:hlinkClick r:id="" action="ppaction://media"/>
          </p:cNvPr>
          <p:cNvPicPr>
            <a:picLocks noRot="1" noChangeAspect="1"/>
          </p:cNvPicPr>
          <p:nvPr>
            <a:wavAudioFile r:embed="rId1" name="~PP2966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05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93507"/>
            <a:ext cx="6429420" cy="50500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18.WAV">
            <a:hlinkClick r:id="" action="ppaction://media"/>
          </p:cNvPr>
          <p:cNvPicPr>
            <a:picLocks noRot="1" noChangeAspect="1"/>
          </p:cNvPicPr>
          <p:nvPr>
            <a:wavAudioFile r:embed="rId1" name="~PP18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D:\мое\звук л\1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00042"/>
            <a:ext cx="6086255" cy="4872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24.WAV">
            <a:hlinkClick r:id="" action="ppaction://media"/>
          </p:cNvPr>
          <p:cNvPicPr>
            <a:picLocks noRot="1" noChangeAspect="1"/>
          </p:cNvPicPr>
          <p:nvPr>
            <a:wavAudioFile r:embed="rId1" name="~PP6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9999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928670"/>
            <a:ext cx="7768388" cy="4114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23.WAV">
            <a:hlinkClick r:id="" action="ppaction://media"/>
          </p:cNvPr>
          <p:cNvPicPr>
            <a:picLocks noRot="1" noChangeAspect="1"/>
          </p:cNvPicPr>
          <p:nvPr>
            <a:wavAudioFile r:embed="rId1" name="~PP33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медаль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звук л\1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57166"/>
            <a:ext cx="2763851" cy="5099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49.WAV">
            <a:hlinkClick r:id="" action="ppaction://media"/>
          </p:cNvPr>
          <p:cNvPicPr>
            <a:picLocks noRot="1" noChangeAspect="1"/>
          </p:cNvPicPr>
          <p:nvPr>
            <a:wavAudioFile r:embed="rId1" name="~PP30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эмаль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звук л\1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929185" cy="5133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44.WAV">
            <a:hlinkClick r:id="" action="ppaction://media"/>
          </p:cNvPr>
          <p:cNvPicPr>
            <a:picLocks noRot="1" noChangeAspect="1"/>
          </p:cNvPicPr>
          <p:nvPr>
            <a:wavAudioFile r:embed="rId1" name="~PP22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педаль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592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4920" y="385164"/>
            <a:ext cx="6490351" cy="4986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80.WAV">
            <a:hlinkClick r:id="" action="ppaction://media"/>
          </p:cNvPr>
          <p:cNvPicPr>
            <a:picLocks noRot="1" noChangeAspect="1"/>
          </p:cNvPicPr>
          <p:nvPr>
            <a:wavAudioFile r:embed="rId1" name="~PP15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деталь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звук л\pic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1620"/>
            <a:ext cx="6500858" cy="4966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89.WAV">
            <a:hlinkClick r:id="" action="ppaction://media"/>
          </p:cNvPr>
          <p:cNvPicPr>
            <a:picLocks noRot="1" noChangeAspect="1"/>
          </p:cNvPicPr>
          <p:nvPr>
            <a:wavAudioFile r:embed="rId1" name="~PP5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пальма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вук л\1859-martinique.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57167"/>
            <a:ext cx="3092550" cy="5211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50.WAV">
            <a:hlinkClick r:id="" action="ppaction://media"/>
          </p:cNvPr>
          <p:cNvPicPr>
            <a:picLocks noRot="1" noChangeAspect="1"/>
          </p:cNvPicPr>
          <p:nvPr>
            <a:wavAudioFile r:embed="rId1" name="~PP33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мальчик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14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4857784" cy="5015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61.WAV">
            <a:hlinkClick r:id="" action="ppaction://media"/>
          </p:cNvPr>
          <p:cNvPicPr>
            <a:picLocks noRot="1" noChangeAspect="1"/>
          </p:cNvPicPr>
          <p:nvPr>
            <a:wavAudioFile r:embed="rId1" name="~PP30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фестиваль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звук л\1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1"/>
            <a:ext cx="7600984" cy="50673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03.WAV">
            <a:hlinkClick r:id="" action="ppaction://media"/>
          </p:cNvPr>
          <p:cNvPicPr>
            <a:picLocks noRot="1" noChangeAspect="1"/>
          </p:cNvPicPr>
          <p:nvPr>
            <a:wavAudioFile r:embed="rId1" name="~PP23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пальчик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звук л\OK_2(1)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94530" cy="5033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43.WAV">
            <a:hlinkClick r:id="" action="ppaction://media"/>
          </p:cNvPr>
          <p:cNvPicPr>
            <a:picLocks noRot="1" noChangeAspect="1"/>
          </p:cNvPicPr>
          <p:nvPr>
            <a:wavAudioFile r:embed="rId1" name="~PP8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звук л\2_f47bac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500042"/>
            <a:ext cx="333376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15.WAV">
            <a:hlinkClick r:id="" action="ppaction://media"/>
          </p:cNvPr>
          <p:cNvPicPr>
            <a:picLocks noRot="1" noChangeAspect="1"/>
          </p:cNvPicPr>
          <p:nvPr>
            <a:wavAudioFile r:embed="rId1" name="~PP32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звук л\1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477045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83.WAV">
            <a:hlinkClick r:id="" action="ppaction://media"/>
          </p:cNvPr>
          <p:cNvPicPr>
            <a:picLocks noRot="1" noChangeAspect="1"/>
          </p:cNvPicPr>
          <p:nvPr>
            <a:wavAudioFile r:embed="rId1" name="~PP15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звук л\15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28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.WAV">
            <a:hlinkClick r:id="" action="ppaction://media"/>
          </p:cNvPr>
          <p:cNvPicPr>
            <a:picLocks noRot="1" noChangeAspect="1"/>
          </p:cNvPicPr>
          <p:nvPr>
            <a:wavAudioFile r:embed="rId1" name="~PP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вольный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звук л\0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7407060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01.WAV">
            <a:hlinkClick r:id="" action="ppaction://media"/>
          </p:cNvPr>
          <p:cNvPicPr>
            <a:picLocks noRot="1" noChangeAspect="1"/>
          </p:cNvPicPr>
          <p:nvPr>
            <a:wavAudioFile r:embed="rId1" name="~PP24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фасоль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звук л\1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643735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10.WAV">
            <a:hlinkClick r:id="" action="ppaction://media"/>
          </p:cNvPr>
          <p:cNvPicPr>
            <a:picLocks noRot="1" noChangeAspect="1"/>
          </p:cNvPicPr>
          <p:nvPr>
            <a:wavAudioFile r:embed="rId1" name="~PP14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пульс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звук л\1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453" y="357166"/>
            <a:ext cx="755781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31.WAV">
            <a:hlinkClick r:id="" action="ppaction://media"/>
          </p:cNvPr>
          <p:cNvPicPr>
            <a:picLocks noRot="1" noChangeAspect="1"/>
          </p:cNvPicPr>
          <p:nvPr>
            <a:wavAudioFile r:embed="rId1" name="~PP40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булькать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звук л\1244145547_11_FT17604_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7000924" cy="49006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14.WAV">
            <a:hlinkClick r:id="" action="ppaction://media"/>
          </p:cNvPr>
          <p:cNvPicPr>
            <a:picLocks noRot="1" noChangeAspect="1"/>
          </p:cNvPicPr>
          <p:nvPr>
            <a:wavAudioFile r:embed="rId1" name="~PP29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пыль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звук л\15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8374090" cy="4306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41.WAV">
            <a:hlinkClick r:id="" action="ppaction://media"/>
          </p:cNvPr>
          <p:cNvPicPr>
            <a:picLocks noRot="1" noChangeAspect="1"/>
          </p:cNvPicPr>
          <p:nvPr>
            <a:wavAudioFile r:embed="rId1" name="~PP21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ковыль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звук л\1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14290"/>
            <a:ext cx="5310198" cy="5310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62.WAV">
            <a:hlinkClick r:id="" action="ppaction://media"/>
          </p:cNvPr>
          <p:cNvPicPr>
            <a:picLocks noRot="1" noChangeAspect="1"/>
          </p:cNvPicPr>
          <p:nvPr>
            <a:wavAudioFile r:embed="rId1" name="~PP9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бутыль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звук л\23251801_IMG_0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839792" cy="51197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26.WAV">
            <a:hlinkClick r:id="" action="ppaction://media"/>
          </p:cNvPr>
          <p:cNvPicPr>
            <a:picLocks noRot="1" noChangeAspect="1"/>
          </p:cNvPicPr>
          <p:nvPr>
            <a:wavAudioFile r:embed="rId1" name="~PP39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костыль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звук л\1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33376"/>
            <a:ext cx="5167326" cy="5167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04.WAV">
            <a:hlinkClick r:id="" action="ppaction://media"/>
          </p:cNvPr>
          <p:cNvPicPr>
            <a:picLocks noRot="1" noChangeAspect="1"/>
          </p:cNvPicPr>
          <p:nvPr>
            <a:wavAudioFile r:embed="rId1" name="~PP29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мыльце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звук л\44734832_P10002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91.WAV">
            <a:hlinkClick r:id="" action="ppaction://media"/>
          </p:cNvPr>
          <p:cNvPicPr>
            <a:picLocks noRot="1" noChangeAspect="1"/>
          </p:cNvPicPr>
          <p:nvPr>
            <a:wavAudioFile r:embed="rId1" name="~PP14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мыльный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звук л\1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14290"/>
            <a:ext cx="3989399" cy="5334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4.WAV">
            <a:hlinkClick r:id="" action="ppaction://media"/>
          </p:cNvPr>
          <p:cNvPicPr>
            <a:picLocks noRot="1" noChangeAspect="1"/>
          </p:cNvPicPr>
          <p:nvPr>
            <a:wavAudioFile r:embed="rId1" name="~PP3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паяльник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звук л\Soldering Iron sol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5786478" cy="5044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82.WAV">
            <a:hlinkClick r:id="" action="ppaction://media"/>
          </p:cNvPr>
          <p:cNvPicPr>
            <a:picLocks noRot="1" noChangeAspect="1"/>
          </p:cNvPicPr>
          <p:nvPr>
            <a:wavAudioFile r:embed="rId1" name="~PP31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тюль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звук л\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500"/>
            <a:ext cx="6667519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20.WAV">
            <a:hlinkClick r:id="" action="ppaction://media"/>
          </p:cNvPr>
          <p:cNvPicPr>
            <a:picLocks noRot="1" noChangeAspect="1"/>
          </p:cNvPicPr>
          <p:nvPr>
            <a:wavAudioFile r:embed="rId1" name="~PP15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вестибюль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звук л\mmetro-d_ts2005_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800872" cy="51006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2.WAV">
            <a:hlinkClick r:id="" action="ppaction://media"/>
          </p:cNvPr>
          <p:cNvPicPr>
            <a:picLocks noRot="1" noChangeAspect="1"/>
          </p:cNvPicPr>
          <p:nvPr>
            <a:wavAudioFile r:embed="rId1" name="~PP2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утиль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7" name="Picture 3" descr="D:\мое\звук л\1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7572428" cy="5048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49.WAV">
            <a:hlinkClick r:id="" action="ppaction://media"/>
          </p:cNvPr>
          <p:cNvPicPr>
            <a:picLocks noRot="1" noChangeAspect="1"/>
          </p:cNvPicPr>
          <p:nvPr>
            <a:wavAudioFile r:embed="rId1" name="~PP31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фитиль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звук л\16739028fd9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2850" y="656626"/>
            <a:ext cx="1890720" cy="4891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86.WAV">
            <a:hlinkClick r:id="" action="ppaction://media"/>
          </p:cNvPr>
          <p:cNvPicPr>
            <a:picLocks noRot="1" noChangeAspect="1"/>
          </p:cNvPicPr>
          <p:nvPr>
            <a:wavAudioFile r:embed="rId1" name="~PP19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гильза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звук л\reload_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7832569" cy="52516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73.WAV">
            <a:hlinkClick r:id="" action="ppaction://media"/>
          </p:cNvPr>
          <p:cNvPicPr>
            <a:picLocks noRot="1" noChangeAspect="1"/>
          </p:cNvPicPr>
          <p:nvPr>
            <a:wavAudioFile r:embed="rId1" name="~PP5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килька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звук л\1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7983043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54.WAV">
            <a:hlinkClick r:id="" action="ppaction://media"/>
          </p:cNvPr>
          <p:cNvPicPr>
            <a:picLocks noRot="1" noChangeAspect="1"/>
          </p:cNvPicPr>
          <p:nvPr>
            <a:wavAudioFile r:embed="rId1" name="~PP30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сильный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9" name="Picture 3" descr="D:\мое\звук л\1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929354" cy="5074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30.WAV">
            <a:hlinkClick r:id="" action="ppaction://media"/>
          </p:cNvPr>
          <p:cNvPicPr>
            <a:picLocks noRot="1" noChangeAspect="1"/>
          </p:cNvPicPr>
          <p:nvPr>
            <a:wavAudioFile r:embed="rId1" name="~PP25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будильник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звук л\1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75873"/>
            <a:ext cx="4357718" cy="4929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07.WAV">
            <a:hlinkClick r:id="" action="ppaction://media"/>
          </p:cNvPr>
          <p:cNvPicPr>
            <a:picLocks noRot="1" noChangeAspect="1"/>
          </p:cNvPicPr>
          <p:nvPr>
            <a:wavAudioFile r:embed="rId1" name="~PP15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шпилька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звук л\1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8604"/>
            <a:ext cx="5572164" cy="50149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.WAV">
            <a:hlinkClick r:id="" action="ppaction://media"/>
          </p:cNvPr>
          <p:cNvPicPr>
            <a:picLocks noRot="1" noChangeAspect="1"/>
          </p:cNvPicPr>
          <p:nvPr>
            <a:wavAudioFile r:embed="rId1" name="~PP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звук л\goods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6974" y="285728"/>
            <a:ext cx="3596199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28.WAV">
            <a:hlinkClick r:id="" action="ppaction://media"/>
          </p:cNvPr>
          <p:cNvPicPr>
            <a:picLocks noRot="1" noChangeAspect="1"/>
          </p:cNvPicPr>
          <p:nvPr>
            <a:wavAudioFile r:embed="rId1" name="~PP25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звук л\290364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8189" y="357166"/>
            <a:ext cx="6869497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84.WAV">
            <a:hlinkClick r:id="" action="ppaction://media"/>
          </p:cNvPr>
          <p:cNvPicPr>
            <a:picLocks noRot="1" noChangeAspect="1"/>
          </p:cNvPicPr>
          <p:nvPr>
            <a:wavAudioFile r:embed="rId1" name="~PP10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звук л\arrow_in_targe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124470" cy="5124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89.WAV">
            <a:hlinkClick r:id="" action="ppaction://media"/>
          </p:cNvPr>
          <p:cNvPicPr>
            <a:picLocks noRot="1" noChangeAspect="1"/>
          </p:cNvPicPr>
          <p:nvPr>
            <a:wavAudioFile r:embed="rId1" name="~PP36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f_15709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74.WAV">
            <a:hlinkClick r:id="" action="ppaction://media"/>
          </p:cNvPr>
          <p:cNvPicPr>
            <a:picLocks noRot="1" noChangeAspect="1"/>
          </p:cNvPicPr>
          <p:nvPr>
            <a:wavAudioFile r:embed="rId1" name="~PP20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хмель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звук л\pic_makingbeer_wate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89.WAV">
            <a:hlinkClick r:id="" action="ppaction://media"/>
          </p:cNvPr>
          <p:cNvPicPr>
            <a:picLocks noRot="1" noChangeAspect="1"/>
          </p:cNvPicPr>
          <p:nvPr>
            <a:wavAudioFile r:embed="rId1" name="~PP4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звук л\19446_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762770" cy="5072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35.WAV">
            <a:hlinkClick r:id="" action="ppaction://media"/>
          </p:cNvPr>
          <p:cNvPicPr>
            <a:picLocks noRot="1" noChangeAspect="1"/>
          </p:cNvPicPr>
          <p:nvPr>
            <a:wavAudioFile r:embed="rId1" name="~PP3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панель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3" name="Picture 3" descr="D:\мое\звук л\P83031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8418431" cy="4278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32.WAV">
            <a:hlinkClick r:id="" action="ppaction://media"/>
          </p:cNvPr>
          <p:cNvPicPr>
            <a:picLocks noRot="1" noChangeAspect="1"/>
          </p:cNvPicPr>
          <p:nvPr>
            <a:wavAudioFile r:embed="rId1" name="~PP19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шинель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звук л\J28DuS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14290"/>
            <a:ext cx="3100100" cy="5266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84.WAV">
            <a:hlinkClick r:id="" action="ppaction://media"/>
          </p:cNvPr>
          <p:cNvPicPr>
            <a:picLocks noRot="1" noChangeAspect="1"/>
          </p:cNvPicPr>
          <p:nvPr>
            <a:wavAudioFile r:embed="rId1" name="~PP7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щавель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звук л\sorrel.j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5804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08.WAV">
            <a:hlinkClick r:id="" action="ppaction://media"/>
          </p:cNvPr>
          <p:cNvPicPr>
            <a:picLocks noRot="1" noChangeAspect="1"/>
          </p:cNvPicPr>
          <p:nvPr>
            <a:wavAudioFile r:embed="rId1" name="~PP36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сельдь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звук л\se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14356"/>
            <a:ext cx="7206741" cy="4214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48.WAV">
            <a:hlinkClick r:id="" action="ppaction://media"/>
          </p:cNvPr>
          <p:cNvPicPr>
            <a:picLocks noRot="1" noChangeAspect="1"/>
          </p:cNvPicPr>
          <p:nvPr>
            <a:wavAudioFile r:embed="rId1" name="~PP21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умельцы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звук л\работа в студии Умельц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931698" cy="4929208"/>
          </a:xfrm>
          <a:prstGeom prst="rect">
            <a:avLst/>
          </a:prstGeom>
          <a:noFill/>
        </p:spPr>
      </p:pic>
      <p:pic>
        <p:nvPicPr>
          <p:cNvPr id="4" name="~PP1344.WAV">
            <a:hlinkClick r:id="" action="ppaction://media"/>
          </p:cNvPr>
          <p:cNvPicPr>
            <a:picLocks noRot="1" noChangeAspect="1"/>
          </p:cNvPicPr>
          <p:nvPr>
            <a:wavAudioFile r:embed="rId1" name="~PP13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85728"/>
            <a:ext cx="6834690" cy="5126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85.WAV">
            <a:hlinkClick r:id="" action="ppaction://media"/>
          </p:cNvPr>
          <p:cNvPicPr>
            <a:picLocks noRot="1" noChangeAspect="1"/>
          </p:cNvPicPr>
          <p:nvPr>
            <a:wavAudioFile r:embed="rId1" name="~PP10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лифт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звук л\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4143404" cy="5121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90.WAV">
            <a:hlinkClick r:id="" action="ppaction://media"/>
          </p:cNvPr>
          <p:cNvPicPr>
            <a:picLocks noRot="1" noChangeAspect="1"/>
          </p:cNvPicPr>
          <p:nvPr>
            <a:wavAudioFile r:embed="rId1" name="~PP36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звук л\Tilia_cordata_Mill.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85728"/>
            <a:ext cx="5941752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87.WAV">
            <a:hlinkClick r:id="" action="ppaction://media"/>
          </p:cNvPr>
          <p:cNvPicPr>
            <a:picLocks noRot="1" noChangeAspect="1"/>
          </p:cNvPicPr>
          <p:nvPr>
            <a:wavAudioFile r:embed="rId1" name="~PP23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ливень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383980" cy="49323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52.WAV">
            <a:hlinkClick r:id="" action="ppaction://media"/>
          </p:cNvPr>
          <p:cNvPicPr>
            <a:picLocks noRot="1" noChangeAspect="1"/>
          </p:cNvPicPr>
          <p:nvPr>
            <a:wavAudioFile r:embed="rId1" name="~PP10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налим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звук л\22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849" y="500042"/>
            <a:ext cx="7918747" cy="4856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63.WAV">
            <a:hlinkClick r:id="" action="ppaction://media"/>
          </p:cNvPr>
          <p:cNvPicPr>
            <a:picLocks noRot="1" noChangeAspect="1"/>
          </p:cNvPicPr>
          <p:nvPr>
            <a:wavAudioFile r:embed="rId1" name="~PP40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D:\мое\ч-т\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04"/>
            <a:ext cx="7919195" cy="4945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61.WAV">
            <a:hlinkClick r:id="" action="ppaction://media"/>
          </p:cNvPr>
          <p:cNvPicPr>
            <a:picLocks noRot="1" noChangeAspect="1"/>
          </p:cNvPicPr>
          <p:nvPr>
            <a:wavAudioFile r:embed="rId1" name="~PP34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uk-UA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звук л\db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424" y="357166"/>
            <a:ext cx="7127132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07.WAV">
            <a:hlinkClick r:id="" action="ppaction://media"/>
          </p:cNvPr>
          <p:cNvPicPr>
            <a:picLocks noRot="1" noChangeAspect="1"/>
          </p:cNvPicPr>
          <p:nvPr>
            <a:wavAudioFile r:embed="rId1" name="~PP2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yagodamali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731003" cy="5048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07.WAV">
            <a:hlinkClick r:id="" action="ppaction://media"/>
          </p:cNvPr>
          <p:cNvPicPr>
            <a:picLocks noRot="1" noChangeAspect="1"/>
          </p:cNvPicPr>
          <p:nvPr>
            <a:wavAudioFile r:embed="rId1" name="~PP1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улитка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ulit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7286676" cy="484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9.WAV">
            <a:hlinkClick r:id="" action="ppaction://media"/>
          </p:cNvPr>
          <p:cNvPicPr>
            <a:picLocks noRot="1" noChangeAspect="1"/>
          </p:cNvPicPr>
          <p:nvPr>
            <a:wavAudioFile r:embed="rId1" name="~PP1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лиса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11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21497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85.WAV">
            <a:hlinkClick r:id="" action="ppaction://media"/>
          </p:cNvPr>
          <p:cNvPicPr>
            <a:picLocks noRot="1" noChangeAspect="1"/>
          </p:cNvPicPr>
          <p:nvPr>
            <a:wavAudioFile r:embed="rId1" name="~PP31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лицо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ч-т\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4000527" cy="5042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57.WAV">
            <a:hlinkClick r:id="" action="ppaction://media"/>
          </p:cNvPr>
          <p:cNvPicPr>
            <a:picLocks noRot="1" noChangeAspect="1"/>
          </p:cNvPicPr>
          <p:nvPr>
            <a:wavAudioFile r:embed="rId1" name="~PP17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лимон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62139_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1504950"/>
            <a:ext cx="5715000" cy="3848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96.WAV">
            <a:hlinkClick r:id="" action="ppaction://media"/>
          </p:cNvPr>
          <p:cNvPicPr>
            <a:picLocks noRot="1" noChangeAspect="1"/>
          </p:cNvPicPr>
          <p:nvPr>
            <a:wavAudioFile r:embed="rId1" name="~PP12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звук л\nigh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3745" y="285728"/>
            <a:ext cx="7035379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3.WAV">
            <a:hlinkClick r:id="" action="ppaction://media"/>
          </p:cNvPr>
          <p:cNvPicPr>
            <a:picLocks noRot="1" noChangeAspect="1"/>
          </p:cNvPicPr>
          <p:nvPr>
            <a:wavAudioFile r:embed="rId1" name="~PP2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кролик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28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68.WAV">
            <a:hlinkClick r:id="" action="ppaction://media"/>
          </p:cNvPr>
          <p:cNvPicPr>
            <a:picLocks noRot="1" noChangeAspect="1"/>
          </p:cNvPicPr>
          <p:nvPr>
            <a:wavAudioFile r:embed="rId1" name="~PP32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вук л\7d89a64a9c5bcd7a6eb34bb7d90067c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440" y="214290"/>
            <a:ext cx="719858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64.WAV">
            <a:hlinkClick r:id="" action="ppaction://media"/>
          </p:cNvPr>
          <p:cNvPicPr>
            <a:picLocks noRot="1" noChangeAspect="1"/>
          </p:cNvPicPr>
          <p:nvPr>
            <a:wavAudioFile r:embed="rId1" name="~PP24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стояли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звук л\detki_mediu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2"/>
            <a:ext cx="7617889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88.WAV">
            <a:hlinkClick r:id="" action="ppaction://media"/>
          </p:cNvPr>
          <p:cNvPicPr>
            <a:picLocks noRot="1" noChangeAspect="1"/>
          </p:cNvPicPr>
          <p:nvPr>
            <a:wavAudioFile r:embed="rId1" name="~PP14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читали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звук л\pushkin-08.jpg_2046965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7048549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2.WAV">
            <a:hlinkClick r:id="" action="ppaction://media"/>
          </p:cNvPr>
          <p:cNvPicPr>
            <a:picLocks noRot="1" noChangeAspect="1"/>
          </p:cNvPicPr>
          <p:nvPr>
            <a:wavAudioFile r:embed="rId1" name="~PP3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писали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звук л\readin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28"/>
            <a:ext cx="7180665" cy="5219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36.WAV">
            <a:hlinkClick r:id="" action="ppaction://media"/>
          </p:cNvPr>
          <p:cNvPicPr>
            <a:picLocks noRot="1" noChangeAspect="1"/>
          </p:cNvPicPr>
          <p:nvPr>
            <a:wavAudioFile r:embed="rId1" name="~PP33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сидели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звук л\el_chit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66"/>
            <a:ext cx="7647980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3.WAV">
            <a:hlinkClick r:id="" action="ppaction://media"/>
          </p:cNvPr>
          <p:cNvPicPr>
            <a:picLocks noRot="1" noChangeAspect="1"/>
          </p:cNvPicPr>
          <p:nvPr>
            <a:wavAudioFile r:embed="rId1" name="~PP24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качели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звук л\Качели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37.WAV">
            <a:hlinkClick r:id="" action="ppaction://media"/>
          </p:cNvPr>
          <p:cNvPicPr>
            <a:picLocks noRot="1" noChangeAspect="1"/>
          </p:cNvPicPr>
          <p:nvPr>
            <a:wavAudioFile r:embed="rId1" name="~PP13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бегали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звук л\1185186298_lifestar.ru_zabe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50720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.WAV">
            <a:hlinkClick r:id="" action="ppaction://media"/>
          </p:cNvPr>
          <p:cNvPicPr>
            <a:picLocks noRot="1" noChangeAspect="1"/>
          </p:cNvPicPr>
          <p:nvPr>
            <a:wavAudioFile r:embed="rId1" name="~PP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уехали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65190"/>
            <a:ext cx="7034215" cy="4906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06.WAV">
            <a:hlinkClick r:id="" action="ppaction://media"/>
          </p:cNvPr>
          <p:cNvPicPr>
            <a:picLocks noRot="1" noChangeAspect="1"/>
          </p:cNvPicPr>
          <p:nvPr>
            <a:wavAudioFile r:embed="rId1" name="~PP36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пеликан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звук л\art5068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54000"/>
            <a:ext cx="5357850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64.WAV">
            <a:hlinkClick r:id="" action="ppaction://media"/>
          </p:cNvPr>
          <p:cNvPicPr>
            <a:picLocks noRot="1" noChangeAspect="1"/>
          </p:cNvPicPr>
          <p:nvPr>
            <a:wavAudioFile r:embed="rId1" name="~PP23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dd1e1af3600003cda41e56ccc0f881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214954" cy="5206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52.WAV">
            <a:hlinkClick r:id="" action="ppaction://media"/>
          </p:cNvPr>
          <p:cNvPicPr>
            <a:picLocks noRot="1" noChangeAspect="1"/>
          </p:cNvPicPr>
          <p:nvPr>
            <a:wavAudioFile r:embed="rId1" name="~PP9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звук л\klin_gor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90464"/>
            <a:ext cx="3982678" cy="5310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60.WAV">
            <a:hlinkClick r:id="" action="ppaction://media"/>
          </p:cNvPr>
          <p:cNvPicPr>
            <a:picLocks noRot="1" noChangeAspect="1"/>
          </p:cNvPicPr>
          <p:nvPr>
            <a:wavAudioFile r:embed="rId1" name="~PP37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Ближе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…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ч-т\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7065536" cy="4996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45.WAV">
            <a:hlinkClick r:id="" action="ppaction://media"/>
          </p:cNvPr>
          <p:cNvPicPr>
            <a:picLocks noRot="1" noChangeAspect="1"/>
          </p:cNvPicPr>
          <p:nvPr>
            <a:wavAudioFile r:embed="rId1" name="~PP33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звук л\47684733_329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714907" cy="4927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69.WAV">
            <a:hlinkClick r:id="" action="ppaction://media"/>
          </p:cNvPr>
          <p:cNvPicPr>
            <a:picLocks noRot="1" noChangeAspect="1"/>
          </p:cNvPicPr>
          <p:nvPr>
            <a:wavAudioFile r:embed="rId1" name="~PP23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плита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звук л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881582" cy="5070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75.WAV">
            <a:hlinkClick r:id="" action="ppaction://media"/>
          </p:cNvPr>
          <p:cNvPicPr>
            <a:picLocks noRot="1" noChangeAspect="1"/>
          </p:cNvPicPr>
          <p:nvPr>
            <a:wavAudioFile r:embed="rId1" name="~PP11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звук л\Ле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953300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1.WAV">
            <a:hlinkClick r:id="" action="ppaction://media"/>
          </p:cNvPr>
          <p:cNvPicPr>
            <a:picLocks noRot="1" noChangeAspect="1"/>
          </p:cNvPicPr>
          <p:nvPr>
            <a:wavAudioFile r:embed="rId1" name="~PP1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звук л\sh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28"/>
            <a:ext cx="6697313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33.WAV">
            <a:hlinkClick r:id="" action="ppaction://media"/>
          </p:cNvPr>
          <p:cNvPicPr>
            <a:picLocks noRot="1" noChangeAspect="1"/>
          </p:cNvPicPr>
          <p:nvPr>
            <a:wavAudioFile r:embed="rId1" name="~PP26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звук л\3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6715172" cy="4284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66.WAV">
            <a:hlinkClick r:id="" action="ppaction://media"/>
          </p:cNvPr>
          <p:cNvPicPr>
            <a:picLocks noRot="1" noChangeAspect="1"/>
          </p:cNvPicPr>
          <p:nvPr>
            <a:wavAudioFile r:embed="rId1" name="~PP176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85720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лента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звук л\5116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14290"/>
            <a:ext cx="4071966" cy="5429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93.WAV">
            <a:hlinkClick r:id="" action="ppaction://media"/>
          </p:cNvPr>
          <p:cNvPicPr>
            <a:picLocks noRot="1" noChangeAspect="1"/>
          </p:cNvPicPr>
          <p:nvPr>
            <a:wavAudioFile r:embed="rId1" name="~PP9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лебедь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звук л\gallery_428_scre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572253" cy="4929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1787.WAV">
            <a:hlinkClick r:id="" action="ppaction://media"/>
          </p:cNvPr>
          <p:cNvPicPr>
            <a:picLocks noRot="1" noChangeAspect="1"/>
          </p:cNvPicPr>
          <p:nvPr>
            <a:wavAudioFile r:embed="rId1" name="~PP17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5" name="Picture 3" descr="D:\мое\звук л\pmd63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6971884" cy="4549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88.WAV">
            <a:hlinkClick r:id="" action="ppaction://media"/>
          </p:cNvPr>
          <p:cNvPicPr>
            <a:picLocks noRot="1" noChangeAspect="1"/>
          </p:cNvPicPr>
          <p:nvPr>
            <a:wavAudioFile r:embed="rId1" name="~PP15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лесенка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6858021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46.WAV">
            <a:hlinkClick r:id="" action="ppaction://media"/>
          </p:cNvPr>
          <p:cNvPicPr>
            <a:picLocks noRot="1" noChangeAspect="1"/>
          </p:cNvPicPr>
          <p:nvPr>
            <a:wavAudioFile r:embed="rId1" name="~PP8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билет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звук л\train_tick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456" y="1000108"/>
            <a:ext cx="7754662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4.WAV">
            <a:hlinkClick r:id="" action="ppaction://media"/>
          </p:cNvPr>
          <p:cNvPicPr>
            <a:picLocks noRot="1" noChangeAspect="1"/>
          </p:cNvPicPr>
          <p:nvPr>
            <a:wavAudioFile r:embed="rId1" name="~PP2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рулет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676775" cy="523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90.WAV">
            <a:hlinkClick r:id="" action="ppaction://media"/>
          </p:cNvPr>
          <p:cNvPicPr>
            <a:picLocks noRot="1" noChangeAspect="1"/>
          </p:cNvPicPr>
          <p:nvPr>
            <a:wavAudioFile r:embed="rId1" name="~PP34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олень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вук л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86657" cy="5164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1.WAV">
            <a:hlinkClick r:id="" action="ppaction://media"/>
          </p:cNvPr>
          <p:cNvPicPr>
            <a:picLocks noRot="1" noChangeAspect="1"/>
          </p:cNvPicPr>
          <p:nvPr>
            <a:wavAudioFile r:embed="rId1" name="~PP24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колено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8604"/>
            <a:ext cx="4000528" cy="51206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03.WAV">
            <a:hlinkClick r:id="" action="ppaction://media"/>
          </p:cNvPr>
          <p:cNvPicPr>
            <a:picLocks noRot="1" noChangeAspect="1"/>
          </p:cNvPicPr>
          <p:nvPr>
            <a:wavAudioFile r:embed="rId1" name="~PP18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полено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вук л\f3fc622f74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57166"/>
            <a:ext cx="3786198" cy="5048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65.WAV">
            <a:hlinkClick r:id="" action="ppaction://media"/>
          </p:cNvPr>
          <p:cNvPicPr>
            <a:picLocks noRot="1" noChangeAspect="1"/>
          </p:cNvPicPr>
          <p:nvPr>
            <a:wavAudioFile r:embed="rId1" name="~PP7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жалеть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звук л\0401472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6914926" cy="49292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4.WAV">
            <a:hlinkClick r:id="" action="ppaction://media"/>
          </p:cNvPr>
          <p:cNvPicPr>
            <a:picLocks noRot="1" noChangeAspect="1"/>
          </p:cNvPicPr>
          <p:nvPr>
            <a:wavAudioFile r:embed="rId1" name="~PP1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звук л\m-Fe_8_14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6"/>
            <a:ext cx="6326788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11.WAV">
            <a:hlinkClick r:id="" action="ppaction://media"/>
          </p:cNvPr>
          <p:cNvPicPr>
            <a:picLocks noRot="1" noChangeAspect="1"/>
          </p:cNvPicPr>
          <p:nvPr>
            <a:wavAudioFile r:embed="rId1" name="~PP36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телега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звук л\teleg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81001"/>
            <a:ext cx="6826269" cy="5119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15.WAV">
            <a:hlinkClick r:id="" action="ppaction://media"/>
          </p:cNvPr>
          <p:cNvPicPr>
            <a:picLocks noRot="1" noChangeAspect="1"/>
          </p:cNvPicPr>
          <p:nvPr>
            <a:wavAudioFile r:embed="rId1" name="~PP29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тюлень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звук л\Animals_Under_water__004315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29"/>
            <a:ext cx="7072362" cy="5304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71.WAV">
            <a:hlinkClick r:id="" action="ppaction://media"/>
          </p:cNvPr>
          <p:cNvPicPr>
            <a:picLocks noRot="1" noChangeAspect="1"/>
          </p:cNvPicPr>
          <p:nvPr>
            <a:wavAudioFile r:embed="rId1" name="~PP19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бакалея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звук л\-2009_бакале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358114" cy="4905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25.WAV">
            <a:hlinkClick r:id="" action="ppaction://media"/>
          </p:cNvPr>
          <p:cNvPicPr>
            <a:picLocks noRot="1" noChangeAspect="1"/>
          </p:cNvPicPr>
          <p:nvPr>
            <a:wavAudioFile r:embed="rId1" name="~PP15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7" name="Picture 3" descr="D:\мое\ч-т\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824610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49.WAV">
            <a:hlinkClick r:id="" action="ppaction://media"/>
          </p:cNvPr>
          <p:cNvPicPr>
            <a:picLocks noRot="1" noChangeAspect="1"/>
          </p:cNvPicPr>
          <p:nvPr>
            <a:wavAudioFile r:embed="rId1" name="~PP5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улей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звук л\92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348976" cy="4943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00.WAV">
            <a:hlinkClick r:id="" action="ppaction://media"/>
          </p:cNvPr>
          <p:cNvPicPr>
            <a:picLocks noRot="1" noChangeAspect="1"/>
          </p:cNvPicPr>
          <p:nvPr>
            <a:wavAudioFile r:embed="rId1" name="~PP37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колесо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вук л\bxm2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04"/>
            <a:ext cx="4912916" cy="4900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96.WAV">
            <a:hlinkClick r:id="" action="ppaction://media"/>
          </p:cNvPr>
          <p:cNvPicPr>
            <a:picLocks noRot="1" noChangeAspect="1"/>
          </p:cNvPicPr>
          <p:nvPr>
            <a:wavAudioFile r:embed="rId1" name="~PP28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лежать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ч-т\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76216"/>
            <a:ext cx="4953048" cy="4953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67.WAV">
            <a:hlinkClick r:id="" action="ppaction://media"/>
          </p:cNvPr>
          <p:cNvPicPr>
            <a:picLocks noRot="1" noChangeAspect="1"/>
          </p:cNvPicPr>
          <p:nvPr>
            <a:wavAudioFile r:embed="rId1" name="~PP19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летать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3" name="Picture 3" descr="D:\мое\звук л\m-00004668-a-000009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5334000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72.WAV">
            <a:hlinkClick r:id="" action="ppaction://media"/>
          </p:cNvPr>
          <p:cNvPicPr>
            <a:picLocks noRot="1" noChangeAspect="1"/>
          </p:cNvPicPr>
          <p:nvPr>
            <a:wavAudioFile r:embed="rId1" name="~PP7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ледник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звук л\image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86610" cy="5085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36.WAV">
            <a:hlinkClick r:id="" action="ppaction://media"/>
          </p:cNvPr>
          <p:cNvPicPr>
            <a:picLocks noRot="1" noChangeAspect="1"/>
          </p:cNvPicPr>
          <p:nvPr>
            <a:wavAudioFile r:embed="rId1" name="~PP37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звук л\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0"/>
            <a:ext cx="7527050" cy="4543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48.WAV">
            <a:hlinkClick r:id="" action="ppaction://media"/>
          </p:cNvPr>
          <p:cNvPicPr>
            <a:picLocks noRot="1" noChangeAspect="1"/>
          </p:cNvPicPr>
          <p:nvPr>
            <a:wavAudioFile r:embed="rId1" name="~PP29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лечить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звук л\ger_clini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71480"/>
            <a:ext cx="7335344" cy="4872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59.WAV">
            <a:hlinkClick r:id="" action="ppaction://media"/>
          </p:cNvPr>
          <p:cNvPicPr>
            <a:picLocks noRot="1" noChangeAspect="1"/>
          </p:cNvPicPr>
          <p:nvPr>
            <a:wavAudioFile r:embed="rId1" name="~PP21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лепёшка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5" name="Picture 3" descr="D:\мое\ч-т\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7196136" cy="5235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80.WAV">
            <a:hlinkClick r:id="" action="ppaction://media"/>
          </p:cNvPr>
          <p:cNvPicPr>
            <a:picLocks noRot="1" noChangeAspect="1"/>
          </p:cNvPicPr>
          <p:nvPr>
            <a:wavAudioFile r:embed="rId1" name="~PP9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лебёдка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звук л\1000000000000000000002032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466217" cy="4929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91.WAV">
            <a:hlinkClick r:id="" action="ppaction://media"/>
          </p:cNvPr>
          <p:cNvPicPr>
            <a:picLocks noRot="1" noChangeAspect="1"/>
          </p:cNvPicPr>
          <p:nvPr>
            <a:wavAudioFile r:embed="rId1" name="~PP39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ледоход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звук л\0_3674_31059ed5_ori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717" y="285728"/>
            <a:ext cx="7702049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68.WAV">
            <a:hlinkClick r:id="" action="ppaction://media"/>
          </p:cNvPr>
          <p:cNvPicPr>
            <a:picLocks noRot="1" noChangeAspect="1"/>
          </p:cNvPicPr>
          <p:nvPr>
            <a:wavAudioFile r:embed="rId1" name="~PP29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хлеб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звук л\bor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3" y="428604"/>
            <a:ext cx="6715173" cy="5036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74.WAV">
            <a:hlinkClick r:id="" action="ppaction://media"/>
          </p:cNvPr>
          <p:cNvPicPr>
            <a:picLocks noRot="1" noChangeAspect="1"/>
          </p:cNvPicPr>
          <p:nvPr>
            <a:wavAudioFile r:embed="rId1" name="~PP17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плен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390" y="357166"/>
            <a:ext cx="7627960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79.WAV">
            <a:hlinkClick r:id="" action="ppaction://media"/>
          </p:cNvPr>
          <p:cNvPicPr>
            <a:picLocks noRot="1" noChangeAspect="1"/>
          </p:cNvPicPr>
          <p:nvPr>
            <a:wavAudioFile r:embed="rId1" name="~PP5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звук л\13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66754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21.WAV">
            <a:hlinkClick r:id="" action="ppaction://media"/>
          </p:cNvPr>
          <p:cNvPicPr>
            <a:picLocks noRot="1" noChangeAspect="1"/>
          </p:cNvPicPr>
          <p:nvPr>
            <a:wavAudioFile r:embed="rId1" name="~PP36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след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звук л\4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8604"/>
            <a:ext cx="3929075" cy="5069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21.WAV">
            <a:hlinkClick r:id="" action="ppaction://media"/>
          </p:cNvPr>
          <p:cNvPicPr>
            <a:picLocks noRot="1" noChangeAspect="1"/>
          </p:cNvPicPr>
          <p:nvPr>
            <a:wavAudioFile r:embed="rId1" name="~PP25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хлев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звук л\cowsh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714356"/>
            <a:ext cx="8273150" cy="4500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95.WAV">
            <a:hlinkClick r:id="" action="ppaction://media"/>
          </p:cNvPr>
          <p:cNvPicPr>
            <a:picLocks noRot="1" noChangeAspect="1"/>
          </p:cNvPicPr>
          <p:nvPr>
            <a:wavAudioFile r:embed="rId1" name="~PP12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блеск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звук л\������ ����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453206" cy="51625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41.WAV">
            <a:hlinkClick r:id="" action="ppaction://media"/>
          </p:cNvPr>
          <p:cNvPicPr>
            <a:picLocks noRot="1" noChangeAspect="1"/>
          </p:cNvPicPr>
          <p:nvPr>
            <a:wavAudioFile r:embed="rId1" name="~PP40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плесень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звук л\Botrytis_cinerea_2_JS200407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501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87.WAV">
            <a:hlinkClick r:id="" action="ppaction://media"/>
          </p:cNvPr>
          <p:cNvPicPr>
            <a:picLocks noRot="1" noChangeAspect="1"/>
          </p:cNvPicPr>
          <p:nvPr>
            <a:wavAudioFile r:embed="rId1" name="~PP29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клетка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звук л\klet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80967"/>
            <a:ext cx="3714776" cy="4953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33.WAV">
            <a:hlinkClick r:id="" action="ppaction://media"/>
          </p:cNvPr>
          <p:cNvPicPr>
            <a:picLocks noRot="1" noChangeAspect="1"/>
          </p:cNvPicPr>
          <p:nvPr>
            <a:wavAudioFile r:embed="rId1" name="~PP19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аллея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звук л\Аллея-парка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14290"/>
            <a:ext cx="4000528" cy="5332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85.WAV">
            <a:hlinkClick r:id="" action="ppaction://media"/>
          </p:cNvPr>
          <p:cNvPicPr>
            <a:picLocks noRot="1" noChangeAspect="1"/>
          </p:cNvPicPr>
          <p:nvPr>
            <a:wavAudioFile r:embed="rId1" name="~PP7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коллектив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3" name="Picture 3" descr="D:\мое\звук л\3. Коллекти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077" y="571480"/>
            <a:ext cx="7533845" cy="50274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0.WAV">
            <a:hlinkClick r:id="" action="ppaction://media"/>
          </p:cNvPr>
          <p:cNvPicPr>
            <a:picLocks noRot="1" noChangeAspect="1"/>
          </p:cNvPicPr>
          <p:nvPr>
            <a:wavAudioFile r:embed="rId1" name="~PP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бюллетень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звук л\175415680_ba3b8bdda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810020" cy="5080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82.WAV">
            <a:hlinkClick r:id="" action="ppaction://media"/>
          </p:cNvPr>
          <p:cNvPicPr>
            <a:picLocks noRot="1" noChangeAspect="1"/>
          </p:cNvPicPr>
          <p:nvPr>
            <a:wavAudioFile r:embed="rId1" name="~PP12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7" name="Picture 3" descr="D:\мое\звук л\30699192_1218886508_CRYSTAL_ICE_CUBE_EFFECT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80"/>
            <a:ext cx="6669364" cy="4840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25.WAV">
            <a:hlinkClick r:id="" action="ppaction://media"/>
          </p:cNvPr>
          <p:cNvPicPr>
            <a:picLocks noRot="1" noChangeAspect="1"/>
          </p:cNvPicPr>
          <p:nvPr>
            <a:wavAudioFile r:embed="rId1" name="~PP38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звук л\798853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3786189" cy="5048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43.WAV">
            <a:hlinkClick r:id="" action="ppaction://media"/>
          </p:cNvPr>
          <p:cNvPicPr>
            <a:picLocks noRot="1" noChangeAspect="1"/>
          </p:cNvPicPr>
          <p:nvPr>
            <a:wavAudioFile r:embed="rId1" name="~PP24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лёгкое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5" name="Picture 3" descr="D:\мое\звук л\valeryandreev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143800" cy="5057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85.WAV">
            <a:hlinkClick r:id="" action="ppaction://media"/>
          </p:cNvPr>
          <p:cNvPicPr>
            <a:picLocks noRot="1" noChangeAspect="1"/>
          </p:cNvPicPr>
          <p:nvPr>
            <a:wavAudioFile r:embed="rId1" name="~PP21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лётчик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звук л\zavalk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89" y="335710"/>
            <a:ext cx="6696155" cy="5022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66.WAV">
            <a:hlinkClick r:id="" action="ppaction://media"/>
          </p:cNvPr>
          <p:cNvPicPr>
            <a:picLocks noRot="1" noChangeAspect="1"/>
          </p:cNvPicPr>
          <p:nvPr>
            <a:wavAudioFile r:embed="rId1" name="~PP86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Полёт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гелиоса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звук л\полет гели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500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39.WAV">
            <a:hlinkClick r:id="" action="ppaction://media"/>
          </p:cNvPr>
          <p:cNvPicPr>
            <a:picLocks noRot="1" noChangeAspect="1"/>
          </p:cNvPicPr>
          <p:nvPr>
            <a:wavAudioFile r:embed="rId1" name="~PP6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силён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2" name="Picture 2" descr="D:\мое\ч-т\149006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7" y="285728"/>
            <a:ext cx="6858047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2.WAV">
            <a:hlinkClick r:id="" action="ppaction://media"/>
          </p:cNvPr>
          <p:cNvPicPr>
            <a:picLocks noRot="1" noChangeAspect="1"/>
          </p:cNvPicPr>
          <p:nvPr>
            <a:wavAudioFile r:embed="rId1" name="~PP37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колёса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7" name="Picture 3" descr="D:\мое\звук л\28474654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624654" cy="4968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11.WAV">
            <a:hlinkClick r:id="" action="ppaction://media"/>
          </p:cNvPr>
          <p:cNvPicPr>
            <a:picLocks noRot="1" noChangeAspect="1"/>
          </p:cNvPicPr>
          <p:nvPr>
            <a:wavAudioFile r:embed="rId1" name="~PP26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пелёнка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звук л\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000926" cy="52506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91.WAV">
            <a:hlinkClick r:id="" action="ppaction://media"/>
          </p:cNvPr>
          <p:cNvPicPr>
            <a:picLocks noRot="1" noChangeAspect="1"/>
          </p:cNvPicPr>
          <p:nvPr>
            <a:wavAudioFile r:embed="rId1" name="~PP17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селёдка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звук л\1213960446_herr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714356"/>
            <a:ext cx="550545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12.WAV">
            <a:hlinkClick r:id="" action="ppaction://media"/>
          </p:cNvPr>
          <p:cNvPicPr>
            <a:picLocks noRot="1" noChangeAspect="1"/>
          </p:cNvPicPr>
          <p:nvPr>
            <a:wavAudioFile r:embed="rId1" name="~PP6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зелёный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звук л\450001_4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762282" cy="5032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9.WAV">
            <a:hlinkClick r:id="" action="ppaction://media"/>
          </p:cNvPr>
          <p:cNvPicPr>
            <a:picLocks noRot="1" noChangeAspect="1"/>
          </p:cNvPicPr>
          <p:nvPr>
            <a:wavAudioFile r:embed="rId1" name="~PP2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солёный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звук л\g1ppnondvqney8jh9ew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6"/>
            <a:ext cx="6675082" cy="4995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49.WAV">
            <a:hlinkClick r:id="" action="ppaction://media"/>
          </p:cNvPr>
          <p:cNvPicPr>
            <a:picLocks noRot="1" noChangeAspect="1"/>
          </p:cNvPicPr>
          <p:nvPr>
            <a:wavAudioFile r:embed="rId1" name="~PP33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уголёк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звук л\15957139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1" y="452439"/>
            <a:ext cx="3734610" cy="4976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58.WAV">
            <a:hlinkClick r:id="" action="ppaction://media"/>
          </p:cNvPr>
          <p:cNvPicPr>
            <a:picLocks noRot="1" noChangeAspect="1"/>
          </p:cNvPicPr>
          <p:nvPr>
            <a:wavAudioFile r:embed="rId1" name="~PP23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кошелёк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1" name="Picture 3" descr="D:\мое\звук л\koshele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11237" cy="49717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26.WAV">
            <a:hlinkClick r:id="" action="ppaction://media"/>
          </p:cNvPr>
          <p:cNvPicPr>
            <a:picLocks noRot="1" noChangeAspect="1"/>
          </p:cNvPicPr>
          <p:nvPr>
            <a:wavAudioFile r:embed="rId1" name="~PP12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мотылёк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звук л\20098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2300" y="500042"/>
            <a:ext cx="405852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40.WAV">
            <a:hlinkClick r:id="" action="ppaction://media"/>
          </p:cNvPr>
          <p:cNvPicPr>
            <a:picLocks noRot="1" noChangeAspect="1"/>
          </p:cNvPicPr>
          <p:nvPr>
            <a:wavAudioFile r:embed="rId1" name="~PP6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фитилёк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40" name="Picture 4" descr="D:\мое\звук л\84315a98610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357850" cy="500066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95.WAV">
            <a:hlinkClick r:id="" action="ppaction://media"/>
          </p:cNvPr>
          <p:cNvPicPr>
            <a:picLocks noRot="1" noChangeAspect="1"/>
          </p:cNvPicPr>
          <p:nvPr>
            <a:wavAudioFile r:embed="rId1" name="~PP34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самолёт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2" descr="D:\мое\звук л\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646695" cy="50448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63.WAV">
            <a:hlinkClick r:id="" action="ppaction://media"/>
          </p:cNvPr>
          <p:cNvPicPr>
            <a:picLocks noRot="1" noChangeAspect="1"/>
          </p:cNvPicPr>
          <p:nvPr>
            <a:wavAudioFile r:embed="rId1" name="~PP23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клёв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звук л\2sard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14290"/>
            <a:ext cx="3857652" cy="525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99.WAV">
            <a:hlinkClick r:id="" action="ppaction://media"/>
          </p:cNvPr>
          <p:cNvPicPr>
            <a:picLocks noRot="1" noChangeAspect="1"/>
          </p:cNvPicPr>
          <p:nvPr>
            <a:wavAudioFile r:embed="rId1" name="~PP11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клён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7" name="Picture 3" descr="D:\мое\звук л\acer_saccharum_big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786191" cy="5048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42.WAV">
            <a:hlinkClick r:id="" action="ppaction://media"/>
          </p:cNvPr>
          <p:cNvPicPr>
            <a:picLocks noRot="1" noChangeAspect="1"/>
          </p:cNvPicPr>
          <p:nvPr>
            <a:wavAudioFile r:embed="rId1" name="~PP37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слёт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2" descr="D:\мое\звук л\5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85728"/>
            <a:ext cx="7742237" cy="518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29.WAV">
            <a:hlinkClick r:id="" action="ppaction://media"/>
          </p:cNvPr>
          <p:cNvPicPr>
            <a:picLocks noRot="1" noChangeAspect="1"/>
          </p:cNvPicPr>
          <p:nvPr>
            <a:wavAudioFile r:embed="rId1" name="~PP28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взлёт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звук л\26895313_YUpiter_copy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4071966" cy="5147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94.WAV">
            <a:hlinkClick r:id="" action="ppaction://media"/>
          </p:cNvPr>
          <p:cNvPicPr>
            <a:picLocks noRot="1" noChangeAspect="1"/>
          </p:cNvPicPr>
          <p:nvPr>
            <a:wavAudioFile r:embed="rId1" name="~PP14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плёнка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звук л\plen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4286280" cy="5107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2.WAV">
            <a:hlinkClick r:id="" action="ppaction://media"/>
          </p:cNvPr>
          <p:cNvPicPr>
            <a:picLocks noRot="1" noChangeAspect="1"/>
          </p:cNvPicPr>
          <p:nvPr>
            <a:wavAudioFile r:embed="rId1" name="~PP1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шлепать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9" name="Picture 3" descr="D:\мое\звук л\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131" y="857232"/>
            <a:ext cx="5073214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300" name="Picture 4" descr="D:\мое\звук л\1254391560_spank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8166" y="1500175"/>
            <a:ext cx="3074839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22.WAV">
            <a:hlinkClick r:id="" action="ppaction://media"/>
          </p:cNvPr>
          <p:cNvPicPr>
            <a:picLocks noRot="1" noChangeAspect="1"/>
          </p:cNvPicPr>
          <p:nvPr>
            <a:wavAudioFile r:embed="rId1" name="~PP362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похлёбка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звук л\363490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6968451" cy="5110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34.WAV">
            <a:hlinkClick r:id="" action="ppaction://media"/>
          </p:cNvPr>
          <p:cNvPicPr>
            <a:picLocks noRot="1" noChangeAspect="1"/>
          </p:cNvPicPr>
          <p:nvPr>
            <a:wavAudioFile r:embed="rId1" name="~PP23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колю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звук л\1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500858" cy="4875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09.WAV">
            <a:hlinkClick r:id="" action="ppaction://media"/>
          </p:cNvPr>
          <p:cNvPicPr>
            <a:picLocks noRot="1" noChangeAspect="1"/>
          </p:cNvPicPr>
          <p:nvPr>
            <a:wavAudioFile r:embed="rId1" name="~PP11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пилю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4" name="Picture 4" descr="D:\мое\звук л\IMG_316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8604"/>
            <a:ext cx="381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67.WAV">
            <a:hlinkClick r:id="" action="ppaction://media"/>
          </p:cNvPr>
          <p:cNvPicPr>
            <a:picLocks noRot="1" noChangeAspect="1"/>
          </p:cNvPicPr>
          <p:nvPr>
            <a:wavAudioFile r:embed="rId1" name="~PP36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солю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звук л\0_b258_b0bd906c_ori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429024" cy="5114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95.WAV">
            <a:hlinkClick r:id="" action="ppaction://media"/>
          </p:cNvPr>
          <p:cNvPicPr>
            <a:picLocks noRot="1" noChangeAspect="1"/>
          </p:cNvPicPr>
          <p:nvPr>
            <a:wavAudioFile r:embed="rId1" name="~PP23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люк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звук л\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66"/>
            <a:ext cx="7627226" cy="5032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04.WAV">
            <a:hlinkClick r:id="" action="ppaction://media"/>
          </p:cNvPr>
          <p:cNvPicPr>
            <a:picLocks noRot="1" noChangeAspect="1"/>
          </p:cNvPicPr>
          <p:nvPr>
            <a:wavAudioFile r:embed="rId1" name="~PP9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люди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звук л\1205930861_graphic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04"/>
            <a:ext cx="7990720" cy="48266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65.WAV">
            <a:hlinkClick r:id="" action="ppaction://media"/>
          </p:cNvPr>
          <p:cNvPicPr>
            <a:picLocks noRot="1" noChangeAspect="1"/>
          </p:cNvPicPr>
          <p:nvPr>
            <a:wavAudioFile r:embed="rId1" name="~PP36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лютик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звук л\0_c71f_c6514b3d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9"/>
            <a:ext cx="685804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18.WAV">
            <a:hlinkClick r:id="" action="ppaction://media"/>
          </p:cNvPr>
          <p:cNvPicPr>
            <a:picLocks noRot="1" noChangeAspect="1"/>
          </p:cNvPicPr>
          <p:nvPr>
            <a:wavAudioFile r:embed="rId1" name="~PP25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колючий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звук л\1216153717_d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622125" cy="5064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20.WAV">
            <a:hlinkClick r:id="" action="ppaction://media"/>
          </p:cNvPr>
          <p:cNvPicPr>
            <a:picLocks noRot="1" noChangeAspect="1"/>
          </p:cNvPicPr>
          <p:nvPr>
            <a:wavAudioFile r:embed="rId1" name="~PP16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целюсь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звук л\s320x24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480"/>
            <a:ext cx="7113950" cy="4735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87.WAV">
            <a:hlinkClick r:id="" action="ppaction://media"/>
          </p:cNvPr>
          <p:cNvPicPr>
            <a:picLocks noRot="1" noChangeAspect="1"/>
          </p:cNvPicPr>
          <p:nvPr>
            <a:wavAudioFile r:embed="rId1" name="~PP9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полюс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звук л\889815-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7709281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8.WAV">
            <a:hlinkClick r:id="" action="ppaction://media"/>
          </p:cNvPr>
          <p:cNvPicPr>
            <a:picLocks noRot="1" noChangeAspect="1"/>
          </p:cNvPicPr>
          <p:nvPr>
            <a:wavAudioFile r:embed="rId1" name="~PP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челюсть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звук л\lower ja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834234" cy="51256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93.WAV">
            <a:hlinkClick r:id="" action="ppaction://media"/>
          </p:cNvPr>
          <p:cNvPicPr>
            <a:picLocks noRot="1" noChangeAspect="1"/>
          </p:cNvPicPr>
          <p:nvPr>
            <a:wavAudioFile r:embed="rId1" name="~PP31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любимец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звук л\�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4467223" cy="5371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24.WAV">
            <a:hlinkClick r:id="" action="ppaction://media"/>
          </p:cNvPr>
          <p:cNvPicPr>
            <a:picLocks noRot="1" noChangeAspect="1"/>
          </p:cNvPicPr>
          <p:nvPr>
            <a:wavAudioFile r:embed="rId1" name="~PP21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блюдо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9" name="Picture 3" descr="D:\мое\звук л\goviadina_baklagan_parovar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7620000" cy="4610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93.WAV">
            <a:hlinkClick r:id="" action="ppaction://media"/>
          </p:cNvPr>
          <p:cNvPicPr>
            <a:picLocks noRot="1" noChangeAspect="1"/>
          </p:cNvPicPr>
          <p:nvPr>
            <a:wavAudioFile r:embed="rId1" name="~PP4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звук л\eag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6494" y="428604"/>
            <a:ext cx="617938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91.WAV">
            <a:hlinkClick r:id="" action="ppaction://media"/>
          </p:cNvPr>
          <p:cNvPicPr>
            <a:picLocks noRot="1" noChangeAspect="1"/>
          </p:cNvPicPr>
          <p:nvPr>
            <a:wavAudioFile r:embed="rId1" name="~PP36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6" name="Picture 2" descr="D:\мое\ч-т\gift_58_m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85728"/>
            <a:ext cx="5854072" cy="50619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24.WAV">
            <a:hlinkClick r:id="" action="ppaction://media"/>
          </p:cNvPr>
          <p:cNvPicPr>
            <a:picLocks noRot="1" noChangeAspect="1"/>
          </p:cNvPicPr>
          <p:nvPr>
            <a:wavAudioFile r:embed="rId1" name="~PP28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плюс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0" name="Picture 2" descr="D:\мое\звук л\1245162696_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1480"/>
            <a:ext cx="4714908" cy="4622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83.WAV">
            <a:hlinkClick r:id="" action="ppaction://media"/>
          </p:cNvPr>
          <p:cNvPicPr>
            <a:picLocks noRot="1" noChangeAspect="1"/>
          </p:cNvPicPr>
          <p:nvPr>
            <a:wavAudioFile r:embed="rId1" name="~PP15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плюш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звук л\bacter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080000" cy="491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0.WAV">
            <a:hlinkClick r:id="" action="ppaction://media"/>
          </p:cNvPr>
          <p:cNvPicPr>
            <a:picLocks noRot="1" noChangeAspect="1"/>
          </p:cNvPicPr>
          <p:nvPr>
            <a:wavAudioFile r:embed="rId1" name="~PP3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злюсь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звук л\806227_657313_Cappa_Mike__Lili_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14290"/>
            <a:ext cx="4786346" cy="537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59.WAV">
            <a:hlinkClick r:id="" action="ppaction://media"/>
          </p:cNvPr>
          <p:cNvPicPr>
            <a:picLocks noRot="1" noChangeAspect="1"/>
          </p:cNvPicPr>
          <p:nvPr>
            <a:wavAudioFile r:embed="rId1" name="~PP32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клюква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9090" name="Picture 2" descr="D:\мое\звук л\ena_15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6257920" cy="5129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49.WAV">
            <a:hlinkClick r:id="" action="ppaction://media"/>
          </p:cNvPr>
          <p:cNvPicPr>
            <a:picLocks noRot="1" noChangeAspect="1"/>
          </p:cNvPicPr>
          <p:nvPr>
            <a:wavAudioFile r:embed="rId1" name="~PP20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шлюпка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0114" name="Picture 2" descr="D:\мое\звук л\9061943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5" y="478806"/>
            <a:ext cx="6788520" cy="5088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66.WAV">
            <a:hlinkClick r:id="" action="ppaction://media"/>
          </p:cNvPr>
          <p:cNvPicPr>
            <a:picLocks noRot="1" noChangeAspect="1"/>
          </p:cNvPicPr>
          <p:nvPr>
            <a:wavAudioFile r:embed="rId1" name="~PP116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1139" name="Picture 3" descr="D:\мое\звук л\275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275327" cy="4948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.WAV">
            <a:hlinkClick r:id="" action="ppaction://media"/>
          </p:cNvPr>
          <p:cNvPicPr>
            <a:picLocks noRot="1" noChangeAspect="1"/>
          </p:cNvPicPr>
          <p:nvPr>
            <a:wavAudioFile r:embed="rId1" name="~PP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плюшка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звук л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71480"/>
            <a:ext cx="5711693" cy="49006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14.WAV">
            <a:hlinkClick r:id="" action="ppaction://media"/>
          </p:cNvPr>
          <p:cNvPicPr>
            <a:picLocks noRot="1" noChangeAspect="1"/>
          </p:cNvPicPr>
          <p:nvPr>
            <a:wavAudioFile r:embed="rId1" name="~PP30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люблю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звук л\Love__004089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3" y="357166"/>
            <a:ext cx="6430729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47.WAV">
            <a:hlinkClick r:id="" action="ppaction://media"/>
          </p:cNvPr>
          <p:cNvPicPr>
            <a:picLocks noRot="1" noChangeAspect="1"/>
          </p:cNvPicPr>
          <p:nvPr>
            <a:wavAudioFile r:embed="rId1" name="~PP21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ловлю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6" name="Picture 2" descr="D:\мое\звук л\1170423732_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858048" cy="5143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19.WAV">
            <a:hlinkClick r:id="" action="ppaction://media"/>
          </p:cNvPr>
          <p:cNvPicPr>
            <a:picLocks noRot="1" noChangeAspect="1"/>
          </p:cNvPicPr>
          <p:nvPr>
            <a:wavAudioFile r:embed="rId1" name="~PP7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слюда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 descr="D:\мое\звук л\123632996670e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85728"/>
            <a:ext cx="6000792" cy="5133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27.WAV">
            <a:hlinkClick r:id="" action="ppaction://media"/>
          </p:cNvPr>
          <p:cNvPicPr>
            <a:picLocks noRot="1" noChangeAspect="1"/>
          </p:cNvPicPr>
          <p:nvPr>
            <a:wavAudioFile r:embed="rId1" name="~PP35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наблюдать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D:\мое\звук л\IMG_1788.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4899" y="410732"/>
            <a:ext cx="6691376" cy="5018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35.WAV">
            <a:hlinkClick r:id="" action="ppaction://media"/>
          </p:cNvPr>
          <p:cNvPicPr>
            <a:picLocks noRot="1" noChangeAspect="1"/>
          </p:cNvPicPr>
          <p:nvPr>
            <a:wavAudioFile r:embed="rId1" name="~PP25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Липовая аллея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7310472" cy="5058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42.WAV">
            <a:hlinkClick r:id="" action="ppaction://media"/>
          </p:cNvPr>
          <p:cNvPicPr>
            <a:picLocks noRot="1" noChangeAspect="1"/>
          </p:cNvPicPr>
          <p:nvPr>
            <a:wavAudioFile r:embed="rId1" name="~PP14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Пулемётная лента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642918"/>
            <a:ext cx="7524750" cy="4743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59.WAV">
            <a:hlinkClick r:id="" action="ppaction://media"/>
          </p:cNvPr>
          <p:cNvPicPr>
            <a:picLocks noRot="1" noChangeAspect="1"/>
          </p:cNvPicPr>
          <p:nvPr>
            <a:wavAudioFile r:embed="rId1" name="~PP27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Зелёные тополя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9913" y="451410"/>
            <a:ext cx="3462351" cy="51540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43.WAV">
            <a:hlinkClick r:id="" action="ppaction://media"/>
          </p:cNvPr>
          <p:cNvPicPr>
            <a:picLocks noRot="1" noChangeAspect="1"/>
          </p:cNvPicPr>
          <p:nvPr>
            <a:wavAudioFile r:embed="rId1" name="~PP33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Легковой автомобиль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3"/>
            <a:ext cx="7643835" cy="5080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2.WAV">
            <a:hlinkClick r:id="" action="ppaction://media"/>
          </p:cNvPr>
          <p:cNvPicPr>
            <a:picLocks noRot="1" noChangeAspect="1"/>
          </p:cNvPicPr>
          <p:nvPr>
            <a:wavAudioFile r:embed="rId1" name="~PP2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Музыкальный ансамбль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642918"/>
            <a:ext cx="7712524" cy="4843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57.WAV">
            <a:hlinkClick r:id="" action="ppaction://media"/>
          </p:cNvPr>
          <p:cNvPicPr>
            <a:picLocks noRot="1" noChangeAspect="1"/>
          </p:cNvPicPr>
          <p:nvPr>
            <a:wavAudioFile r:embed="rId1" name="~PP12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Солёная селёдка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524625" cy="4901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06.WAV">
            <a:hlinkClick r:id="" action="ppaction://media"/>
          </p:cNvPr>
          <p:cNvPicPr>
            <a:picLocks noRot="1" noChangeAspect="1"/>
          </p:cNvPicPr>
          <p:nvPr>
            <a:wavAudioFile r:embed="rId1" name="~PP26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Вельветовое пальто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79" y="571480"/>
            <a:ext cx="5883089" cy="5000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17.WAV">
            <a:hlinkClick r:id="" action="ppaction://media"/>
          </p:cNvPr>
          <p:cNvPicPr>
            <a:picLocks noRot="1" noChangeAspect="1"/>
          </p:cNvPicPr>
          <p:nvPr>
            <a:wavAudioFile r:embed="rId1" name="~PP35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Стальное колечко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500042"/>
            <a:ext cx="5229534" cy="50247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85.WAV">
            <a:hlinkClick r:id="" action="ppaction://media"/>
          </p:cNvPr>
          <p:cNvPicPr>
            <a:picLocks noRot="1" noChangeAspect="1"/>
          </p:cNvPicPr>
          <p:nvPr>
            <a:wavAudioFile r:embed="rId1" name="~PP7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Печальный взгляд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E:\действия-картинки\5572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904045" cy="50605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96.WAV">
            <a:hlinkClick r:id="" action="ppaction://media"/>
          </p:cNvPr>
          <p:cNvPicPr>
            <a:picLocks noRot="1" noChangeAspect="1"/>
          </p:cNvPicPr>
          <p:nvPr>
            <a:wavAudioFile r:embed="rId1" name="~PP21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Кленовый лист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6306" y="571480"/>
            <a:ext cx="705975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18.WAV">
            <a:hlinkClick r:id="" action="ppaction://media"/>
          </p:cNvPr>
          <p:cNvPicPr>
            <a:picLocks noRot="1" noChangeAspect="1"/>
          </p:cNvPicPr>
          <p:nvPr>
            <a:wavAudioFile r:embed="rId1" name="~PP27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Длинная лестница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438900" cy="4829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98.WAV">
            <a:hlinkClick r:id="" action="ppaction://media"/>
          </p:cNvPr>
          <p:cNvPicPr>
            <a:picLocks noRot="1" noChangeAspect="1"/>
          </p:cNvPicPr>
          <p:nvPr>
            <a:wavAudioFile r:embed="rId1" name="~PP35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Колёса телеги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85926"/>
            <a:ext cx="3964809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285860"/>
            <a:ext cx="4048125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92.WAV">
            <a:hlinkClick r:id="" action="ppaction://media"/>
          </p:cNvPr>
          <p:cNvPicPr>
            <a:picLocks noRot="1" noChangeAspect="1"/>
          </p:cNvPicPr>
          <p:nvPr>
            <a:wavAudioFile r:embed="rId1" name="~PP49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715000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Летят в самолёте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929466" cy="519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88.WAV">
            <a:hlinkClick r:id="" action="ppaction://media"/>
          </p:cNvPr>
          <p:cNvPicPr>
            <a:picLocks noRot="1" noChangeAspect="1"/>
          </p:cNvPicPr>
          <p:nvPr>
            <a:wavAudioFile r:embed="rId1" name="~PP13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500130" y="5500702"/>
            <a:ext cx="964413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Бледно-лиловая лилия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C:\Users\Вика\Desktop\color-lil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00042"/>
            <a:ext cx="6260642" cy="4999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14.WAV">
            <a:hlinkClick r:id="" action="ppaction://media"/>
          </p:cNvPr>
          <p:cNvPicPr>
            <a:picLocks noRot="1" noChangeAspect="1"/>
          </p:cNvPicPr>
          <p:nvPr>
            <a:wavAudioFile r:embed="rId1" name="~PP28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4929198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Всем полезны лимоны и апельсины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4214842" cy="3161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571612"/>
            <a:ext cx="3167068" cy="3167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45.WAV">
            <a:hlinkClick r:id="" action="ppaction://media"/>
          </p:cNvPr>
          <p:cNvPicPr>
            <a:picLocks noRot="1" noChangeAspect="1"/>
          </p:cNvPicPr>
          <p:nvPr>
            <a:wavAudioFile r:embed="rId1" name="~PP184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Ели малину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58.WAV">
            <a:hlinkClick r:id="" action="ppaction://media"/>
          </p:cNvPr>
          <p:cNvPicPr>
            <a:picLocks noRot="1" noChangeAspect="1"/>
          </p:cNvPicPr>
          <p:nvPr>
            <a:wavAudioFile r:embed="rId1" name="~PP22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Лечат в больнице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532819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73.WAV">
            <a:hlinkClick r:id="" action="ppaction://media"/>
          </p:cNvPr>
          <p:cNvPicPr>
            <a:picLocks noRot="1" noChangeAspect="1"/>
          </p:cNvPicPr>
          <p:nvPr>
            <a:wavAudioFile r:embed="rId1" name="~PP28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Земляничная поляна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215218" cy="497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0.WAV">
            <a:hlinkClick r:id="" action="ppaction://media"/>
          </p:cNvPr>
          <p:cNvPicPr>
            <a:picLocks noRot="1" noChangeAspect="1"/>
          </p:cNvPicPr>
          <p:nvPr>
            <a:wavAudioFile r:embed="rId1" name="~PP1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Вяленый лещ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857232"/>
            <a:ext cx="7858148" cy="4589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43.WAV">
            <a:hlinkClick r:id="" action="ppaction://media"/>
          </p:cNvPr>
          <p:cNvPicPr>
            <a:picLocks noRot="1" noChangeAspect="1"/>
          </p:cNvPicPr>
          <p:nvPr>
            <a:wavAudioFile r:embed="rId1" name="~PP9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Лежит в постели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7262850" cy="5138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83.WAV">
            <a:hlinkClick r:id="" action="ppaction://media"/>
          </p:cNvPr>
          <p:cNvPicPr>
            <a:picLocks noRot="1" noChangeAspect="1"/>
          </p:cNvPicPr>
          <p:nvPr>
            <a:wavAudioFile r:embed="rId1" name="~PP16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642974" y="5500702"/>
            <a:ext cx="1000132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Лёня поливает из лейки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4386282" cy="5182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63.WAV">
            <a:hlinkClick r:id="" action="ppaction://media"/>
          </p:cNvPr>
          <p:cNvPicPr>
            <a:picLocks noRot="1" noChangeAspect="1"/>
          </p:cNvPicPr>
          <p:nvPr>
            <a:wavAudioFile r:embed="rId1" name="~PP30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2844" y="5572140"/>
            <a:ext cx="8715404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Появились листочки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886575" cy="5115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59.WAV">
            <a:hlinkClick r:id="" action="ppaction://media"/>
          </p:cNvPr>
          <p:cNvPicPr>
            <a:picLocks noRot="1" noChangeAspect="1"/>
          </p:cNvPicPr>
          <p:nvPr>
            <a:wavAudioFile r:embed="rId1" name="~PP39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Модель самолёта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5804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46.WAV">
            <a:hlinkClick r:id="" action="ppaction://media"/>
          </p:cNvPr>
          <p:cNvPicPr>
            <a:picLocks noRot="1" noChangeAspect="1"/>
          </p:cNvPicPr>
          <p:nvPr>
            <a:wavAudioFile r:embed="rId1" name="~PP9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Поле льна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480"/>
            <a:ext cx="6691338" cy="5018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28.WAV">
            <a:hlinkClick r:id="" action="ppaction://media"/>
          </p:cNvPr>
          <p:cNvPicPr>
            <a:picLocks noRot="1" noChangeAspect="1"/>
          </p:cNvPicPr>
          <p:nvPr>
            <a:wavAudioFile r:embed="rId1" name="~PP13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Лепили пельмени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3" y="571480"/>
            <a:ext cx="6572295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32.WAV">
            <a:hlinkClick r:id="" action="ppaction://media"/>
          </p:cNvPr>
          <p:cNvPicPr>
            <a:picLocks noRot="1" noChangeAspect="1"/>
          </p:cNvPicPr>
          <p:nvPr>
            <a:wavAudioFile r:embed="rId1" name="~PP28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Пальмы на пляже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786590" cy="50899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81.WAV">
            <a:hlinkClick r:id="" action="ppaction://media"/>
          </p:cNvPr>
          <p:cNvPicPr>
            <a:picLocks noRot="1" noChangeAspect="1"/>
          </p:cNvPicPr>
          <p:nvPr>
            <a:wavAudioFile r:embed="rId1" name="~PP36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8658196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Блины на Масленице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285729"/>
            <a:ext cx="6748986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95.WAV">
            <a:hlinkClick r:id="" action="ppaction://media"/>
          </p:cNvPr>
          <p:cNvPicPr>
            <a:picLocks noRot="1" noChangeAspect="1"/>
          </p:cNvPicPr>
          <p:nvPr>
            <a:wavAudioFile r:embed="rId1" name="~PP14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Охотились на лис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4443434" cy="48828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1.WAV">
            <a:hlinkClick r:id="" action="ppaction://media"/>
          </p:cNvPr>
          <p:cNvPicPr>
            <a:picLocks noRot="1" noChangeAspect="1"/>
          </p:cNvPicPr>
          <p:nvPr>
            <a:wavAudioFile r:embed="rId1" name="~PP23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2844" y="5500702"/>
            <a:ext cx="8515352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Автомобиль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жигули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7524786" cy="4876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37.WAV">
            <a:hlinkClick r:id="" action="ppaction://media"/>
          </p:cNvPr>
          <p:cNvPicPr>
            <a:picLocks noRot="1" noChangeAspect="1"/>
          </p:cNvPicPr>
          <p:nvPr>
            <a:wavAudioFile r:embed="rId1" name="~PP35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Балет «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жизель</a:t>
            </a: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691341" cy="5048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7.WAV">
            <a:hlinkClick r:id="" action="ppaction://media"/>
          </p:cNvPr>
          <p:cNvPicPr>
            <a:picLocks noRot="1" noChangeAspect="1"/>
          </p:cNvPicPr>
          <p:nvPr>
            <a:wavAudioFile r:embed="rId1" name="~PP7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8" name="~PP2658.WAV">
            <a:hlinkClick r:id="" action="ppaction://media"/>
          </p:cNvPr>
          <p:cNvPicPr>
            <a:picLocks noRot="1" noChangeAspect="1"/>
          </p:cNvPicPr>
          <p:nvPr>
            <a:wavAudioFile r:embed="rId2" name="~PP265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5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299</Words>
  <Application>Microsoft Office PowerPoint</Application>
  <PresentationFormat>Экран (4:3)</PresentationFormat>
  <Paragraphs>203</Paragraphs>
  <Slides>193</Slides>
  <Notes>0</Notes>
  <HiddenSlides>0</HiddenSlides>
  <MMClips>194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193</vt:i4>
      </vt:variant>
    </vt:vector>
  </HeadingPairs>
  <TitlesOfParts>
    <vt:vector size="194" baseType="lpstr">
      <vt:lpstr>Тема Office</vt:lpstr>
      <vt:lpstr>ГОВОРИ ПРАВИЛЬНО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Слайд 178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  <vt:lpstr>Слайд 186</vt:lpstr>
      <vt:lpstr>Слайд 187</vt:lpstr>
      <vt:lpstr>Слайд 188</vt:lpstr>
      <vt:lpstr>Слайд 189</vt:lpstr>
      <vt:lpstr>Слайд 190</vt:lpstr>
      <vt:lpstr>Слайд 191</vt:lpstr>
      <vt:lpstr>Слайд 192</vt:lpstr>
      <vt:lpstr>Конец,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Посмотри и назови </dc:title>
  <dc:creator>Admin</dc:creator>
  <cp:lastModifiedBy>Мастерова Дарья Викторовна</cp:lastModifiedBy>
  <cp:revision>110</cp:revision>
  <dcterms:created xsi:type="dcterms:W3CDTF">2009-12-01T19:37:22Z</dcterms:created>
  <dcterms:modified xsi:type="dcterms:W3CDTF">2020-04-15T14:26:49Z</dcterms:modified>
</cp:coreProperties>
</file>